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Hall" initials="kH" lastIdx="1" clrIdx="0">
    <p:extLst>
      <p:ext uri="{19B8F6BF-5375-455C-9EA6-DF929625EA0E}">
        <p15:presenceInfo xmlns:p15="http://schemas.microsoft.com/office/powerpoint/2012/main" userId="7d8dee3e91c2e4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C950-2846-40FC-A395-9F9C9445B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65D68-84A9-48D9-B97A-EA96909B3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B5827-D496-4F19-ABC1-B42DC71E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DACC0-EB60-439D-B8CF-F6033F77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E3518-8B32-4480-A75B-7D41E123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85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0A9D8-E85F-445D-82B4-798F3F65A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FFCE7-5EFA-4496-A03D-DCE2DDB6B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3E23B-DDDD-4A00-9F52-192649FB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27A5A-9A68-4BD2-B77B-F60236685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E849F-EB5E-427C-9528-C1605BDE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26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87ED57-1BD8-41C3-BC88-FD19CF74E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C9797-31E3-464B-8417-961394917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0EBC0-6F28-4FCF-A1B6-8EA3353D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D338E-DA66-4F41-9C6B-8446908E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37D70-8CD7-45B7-8315-BABE6FAEF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2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7F7C-6908-414D-86F8-CCE18FC2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9C1E-D4F0-49D3-B4E9-5BC3D627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DE3DE-AFE3-4413-B788-0E9417693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2ABF3-43CC-479C-B645-D4E0D613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1F6C1-FFAF-4A1A-AF3A-8D26A923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4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7F52E-D92B-4901-BB5E-B2228DECA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5E217-D403-44EC-844A-2CF518BD4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E7C8E-453F-4B20-8C22-128072E0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ECED9-DB47-4B00-953A-C7B4DC99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DF85A-D258-48CC-BBCB-3C726C7E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10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24B5-428B-480C-B50A-75BA89F60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6088D-B420-4EE0-808D-43F132B84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148EED-6EAB-4115-B522-7E8F52530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13044-082D-4F46-9830-D46CB10C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9A40F-FBD9-4AEE-8D66-A30DB36E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F71BC-06BC-4CF9-926E-733A0FA4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38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D5482-3E33-4CC4-A70E-ED0F297C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97604-E1AB-44E8-8026-C8CF7C1FF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5CCC8-9DA2-47B2-A929-924287193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F09B6-0A11-417D-98FA-A8055D13F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D05EF-5E68-4A4E-86D7-0B7BB28D1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6403E4-A3A8-413F-A16E-85E12248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BF2757-2385-430D-8BA2-2D612297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B970-32C4-4225-8180-30D837D3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D996A-6F8C-486D-95AB-2CB90C660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044AEA-70CA-43B3-BE17-F68379F3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84CCD-D2A1-4334-8F24-F68DA3F5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97775-333F-491B-8C92-08EC5DB5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0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07820-C6F6-48DF-823E-FD0764D4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404697-798B-4D93-90B3-FB6454D4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FAA21-FD72-483D-BC06-F9C2C4D9B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6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297CC-66A2-4DF2-A8F9-79A81A9BF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4FDE5-43CE-4BC8-8D57-65948317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1C208-772B-4485-9FC4-0A0D4A9F1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56822-9D4E-419E-8DF8-A99E116B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D17A0-12D8-4B6C-8AC6-BE67F9DA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F6068-C8AD-4794-8D26-9CDF5336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17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D267-E6A1-4A96-8CCE-3EFF20623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153949-D5EE-4194-BA5B-2A88C5E31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5FDF2-7773-4F76-9822-503CDC77D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B3CFC-6861-4181-8CFE-61DED4E3A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53774-D0B6-4D03-8968-9F9EA81EB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CCC7B-0D16-4759-8FAE-34C28032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CFBB2F-D44F-45BB-896F-D810FF775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C42E0-3F16-4B14-9497-E3068E16F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D26AC-06B8-42D7-AFD0-58D1B880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5B0B0-BB96-4ACD-92F1-B502E36CF11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0648B-70E0-45EE-B777-69461B7BB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1EB3B-AD56-4448-8936-CBBB2AA25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DDB97-7D4E-47F3-8980-5C1A05120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30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1566C4F-D5F8-4F11-A325-86A873C83FA5}"/>
              </a:ext>
            </a:extLst>
          </p:cNvPr>
          <p:cNvSpPr/>
          <p:nvPr/>
        </p:nvSpPr>
        <p:spPr>
          <a:xfrm>
            <a:off x="4107766" y="2475914"/>
            <a:ext cx="3629465" cy="18569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F2852B-98F6-4E5E-901D-FB284415E382}"/>
              </a:ext>
            </a:extLst>
          </p:cNvPr>
          <p:cNvSpPr txBox="1"/>
          <p:nvPr/>
        </p:nvSpPr>
        <p:spPr>
          <a:xfrm>
            <a:off x="4638260" y="2644170"/>
            <a:ext cx="2663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Development in medical practice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D9F113-80BF-4FB9-8E29-2C2974AE421A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2928730" y="1456825"/>
            <a:ext cx="1710559" cy="1291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E9AC300-94C2-4932-A980-F56CF612B73F}"/>
              </a:ext>
            </a:extLst>
          </p:cNvPr>
          <p:cNvSpPr txBox="1"/>
          <p:nvPr/>
        </p:nvSpPr>
        <p:spPr>
          <a:xfrm>
            <a:off x="702365" y="318052"/>
            <a:ext cx="36294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Industrialisation</a:t>
            </a:r>
          </a:p>
          <a:p>
            <a:r>
              <a:rPr lang="en-GB" dirty="0"/>
              <a:t>(add detail from your notes here e.g. methods of recording) </a:t>
            </a:r>
          </a:p>
        </p:txBody>
      </p:sp>
    </p:spTree>
    <p:extLst>
      <p:ext uri="{BB962C8B-B14F-4D97-AF65-F5344CB8AC3E}">
        <p14:creationId xmlns:p14="http://schemas.microsoft.com/office/powerpoint/2010/main" val="83715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58980F-B3D0-4E02-B609-8D1B5D44083D}"/>
              </a:ext>
            </a:extLst>
          </p:cNvPr>
          <p:cNvSpPr txBox="1"/>
          <p:nvPr/>
        </p:nvSpPr>
        <p:spPr>
          <a:xfrm>
            <a:off x="344556" y="304800"/>
            <a:ext cx="303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Influences</a:t>
            </a:r>
            <a:r>
              <a:rPr lang="en-GB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8A93A4-47DA-48CF-8CA3-73F8704B3A17}"/>
              </a:ext>
            </a:extLst>
          </p:cNvPr>
          <p:cNvSpPr txBox="1"/>
          <p:nvPr/>
        </p:nvSpPr>
        <p:spPr>
          <a:xfrm>
            <a:off x="4353338" y="331304"/>
            <a:ext cx="303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Processes</a:t>
            </a:r>
            <a:r>
              <a:rPr lang="en-GB" dirty="0"/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500838-896B-4FA7-96DD-E950A1E83C2D}"/>
              </a:ext>
            </a:extLst>
          </p:cNvPr>
          <p:cNvSpPr txBox="1"/>
          <p:nvPr/>
        </p:nvSpPr>
        <p:spPr>
          <a:xfrm>
            <a:off x="8812696" y="331304"/>
            <a:ext cx="303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Medical Developments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4FDF618-7D7D-4397-9D88-62405C97CC79}"/>
              </a:ext>
            </a:extLst>
          </p:cNvPr>
          <p:cNvSpPr/>
          <p:nvPr/>
        </p:nvSpPr>
        <p:spPr>
          <a:xfrm>
            <a:off x="4240696" y="2358887"/>
            <a:ext cx="3458817" cy="20408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379883-224F-4F9D-958D-AE02E3F578F7}"/>
              </a:ext>
            </a:extLst>
          </p:cNvPr>
          <p:cNvCxnSpPr/>
          <p:nvPr/>
        </p:nvCxnSpPr>
        <p:spPr>
          <a:xfrm>
            <a:off x="1908313" y="1736035"/>
            <a:ext cx="2332383" cy="622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D46A6B-8F0A-43BD-AB83-7DBDD1FC16E2}"/>
              </a:ext>
            </a:extLst>
          </p:cNvPr>
          <p:cNvCxnSpPr>
            <a:cxnSpLocks/>
          </p:cNvCxnSpPr>
          <p:nvPr/>
        </p:nvCxnSpPr>
        <p:spPr>
          <a:xfrm>
            <a:off x="1908313" y="3328457"/>
            <a:ext cx="228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DC61D84-44BE-4C68-B677-B86A4D419E34}"/>
              </a:ext>
            </a:extLst>
          </p:cNvPr>
          <p:cNvCxnSpPr>
            <a:cxnSpLocks/>
          </p:cNvCxnSpPr>
          <p:nvPr/>
        </p:nvCxnSpPr>
        <p:spPr>
          <a:xfrm flipV="1">
            <a:off x="2107096" y="4298028"/>
            <a:ext cx="2246242" cy="578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3093C47-C9F9-42F7-BC2A-C57EAB85AD29}"/>
              </a:ext>
            </a:extLst>
          </p:cNvPr>
          <p:cNvSpPr txBox="1"/>
          <p:nvPr/>
        </p:nvSpPr>
        <p:spPr>
          <a:xfrm>
            <a:off x="344556" y="1139687"/>
            <a:ext cx="2332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Industrialisation </a:t>
            </a:r>
          </a:p>
          <a:p>
            <a:r>
              <a:rPr lang="en-GB" dirty="0"/>
              <a:t>(add more detail from your notes here)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508C66-66DC-4AC4-B9CD-25120B6EACEB}"/>
              </a:ext>
            </a:extLst>
          </p:cNvPr>
          <p:cNvSpPr txBox="1"/>
          <p:nvPr/>
        </p:nvSpPr>
        <p:spPr>
          <a:xfrm>
            <a:off x="4399721" y="2559972"/>
            <a:ext cx="314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e.g. methods of recording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1532731-3D87-4106-8CEB-81F5A74FD8DC}"/>
              </a:ext>
            </a:extLst>
          </p:cNvPr>
          <p:cNvCxnSpPr>
            <a:cxnSpLocks/>
          </p:cNvCxnSpPr>
          <p:nvPr/>
        </p:nvCxnSpPr>
        <p:spPr>
          <a:xfrm flipV="1">
            <a:off x="7798905" y="2047461"/>
            <a:ext cx="1755912" cy="673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CF0E87-4974-4A68-BDA2-91191F0B7F5E}"/>
              </a:ext>
            </a:extLst>
          </p:cNvPr>
          <p:cNvCxnSpPr>
            <a:cxnSpLocks/>
          </p:cNvCxnSpPr>
          <p:nvPr/>
        </p:nvCxnSpPr>
        <p:spPr>
          <a:xfrm flipV="1">
            <a:off x="7798905" y="3328457"/>
            <a:ext cx="2232991" cy="8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5525637-E461-4E3E-BE3A-7E2E68653FCE}"/>
              </a:ext>
            </a:extLst>
          </p:cNvPr>
          <p:cNvCxnSpPr/>
          <p:nvPr/>
        </p:nvCxnSpPr>
        <p:spPr>
          <a:xfrm>
            <a:off x="7745896" y="4088296"/>
            <a:ext cx="2332383" cy="622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65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Hall</dc:creator>
  <cp:lastModifiedBy>katie Hall</cp:lastModifiedBy>
  <cp:revision>2</cp:revision>
  <dcterms:created xsi:type="dcterms:W3CDTF">2020-04-28T12:41:34Z</dcterms:created>
  <dcterms:modified xsi:type="dcterms:W3CDTF">2020-04-28T12:54:24Z</dcterms:modified>
</cp:coreProperties>
</file>