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27FB2-3024-4D1C-AE5E-17338535AD18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DAAD6-E555-4768-AD9E-4F6248C315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90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657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28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18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Role play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360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357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279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807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DAAD6-E555-4768-AD9E-4F6248C3155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30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276F-ACB9-4D39-A0DF-D6FAAEFBF1F9}" type="datetimeFigureOut">
              <a:rPr lang="en-US" smtClean="0"/>
              <a:pPr/>
              <a:t>3/25/2015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0E10-2687-45D3-8BD7-8685EC5649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Go5nlOCqi4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Go5nlOCqi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</a:t>
            </a:r>
            <a:r>
              <a:rPr lang="en-GB" b="1" dirty="0" smtClean="0"/>
              <a:t>happened at the </a:t>
            </a:r>
            <a:r>
              <a:rPr lang="en-GB" b="1" dirty="0"/>
              <a:t>Battle of Waterloo?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392960"/>
            <a:ext cx="8715436" cy="246504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LO: to </a:t>
            </a:r>
            <a:r>
              <a:rPr lang="en-GB" dirty="0" smtClean="0">
                <a:solidFill>
                  <a:schemeClr val="tx1"/>
                </a:solidFill>
              </a:rPr>
              <a:t>place the sequence of events of the </a:t>
            </a:r>
            <a:r>
              <a:rPr lang="en-GB" dirty="0">
                <a:solidFill>
                  <a:schemeClr val="tx1"/>
                </a:solidFill>
              </a:rPr>
              <a:t>Battle of </a:t>
            </a:r>
            <a:r>
              <a:rPr lang="en-GB" dirty="0" smtClean="0">
                <a:solidFill>
                  <a:schemeClr val="tx1"/>
                </a:solidFill>
              </a:rPr>
              <a:t>Waterloo in chronological order 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LO: to explain the outcome of the battle 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LO: to evaluate the reasons for the outcome of the battle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9458" name="Picture 2" descr="http://www.military-history.us/wp-content/uploads/2011/05/Scotts-Greys-at-Waterlo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725" y="1268760"/>
            <a:ext cx="59245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34468" cy="1026368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Napoleon v Wellington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86937" y="1268760"/>
            <a:ext cx="3240403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GB" sz="2400" dirty="0" smtClean="0"/>
              <a:t>Napoleon came back from exile not having changed what he wanted in Europe 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5128" y="1320437"/>
            <a:ext cx="3473752" cy="507209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GB" sz="2400" dirty="0" smtClean="0"/>
              <a:t>The Duke of Wellington was Napoleon's arch enemy and commander of the British army </a:t>
            </a:r>
            <a:endParaRPr lang="en-GB" sz="2400" dirty="0"/>
          </a:p>
        </p:txBody>
      </p:sp>
      <p:pic>
        <p:nvPicPr>
          <p:cNvPr id="1027" name="Picture 3" descr="C:\Users\linzims\Pictures\St Georges Resources\Trafalgar and Waterloo\Waterloo\img036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63842"/>
            <a:ext cx="2790759" cy="3571900"/>
          </a:xfrm>
          <a:prstGeom prst="rect">
            <a:avLst/>
          </a:prstGeom>
          <a:noFill/>
        </p:spPr>
      </p:pic>
      <p:pic>
        <p:nvPicPr>
          <p:cNvPr id="1028" name="Picture 4" descr="C:\Users\linzims\Pictures\St Georges Resources\Trafalgar and Waterloo\Waterloo\img037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32452"/>
            <a:ext cx="2563705" cy="33670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16632"/>
            <a:ext cx="1800200" cy="51706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What happened at the Battle of Waterloo?</a:t>
            </a:r>
          </a:p>
          <a:p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7030A0"/>
                </a:solidFill>
              </a:rPr>
              <a:t>To </a:t>
            </a:r>
            <a:r>
              <a:rPr lang="en-GB" sz="1600" b="1" u="sng" dirty="0">
                <a:solidFill>
                  <a:srgbClr val="7030A0"/>
                </a:solidFill>
              </a:rPr>
              <a:t>place the sequence of events of the Battle of Waterloo in chronological order </a:t>
            </a:r>
          </a:p>
          <a:p>
            <a:pPr>
              <a:buNone/>
            </a:pPr>
            <a:endParaRPr lang="en-GB" sz="16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To </a:t>
            </a:r>
            <a:r>
              <a:rPr lang="en-GB" sz="1600" dirty="0">
                <a:solidFill>
                  <a:srgbClr val="FF0000"/>
                </a:solidFill>
              </a:rPr>
              <a:t>explain the outcome of the battle </a:t>
            </a:r>
          </a:p>
          <a:p>
            <a:pPr>
              <a:buNone/>
            </a:pPr>
            <a:endParaRPr lang="en-GB" sz="1600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To </a:t>
            </a:r>
            <a:r>
              <a:rPr lang="en-GB" dirty="0">
                <a:solidFill>
                  <a:srgbClr val="00B0F0"/>
                </a:solidFill>
              </a:rPr>
              <a:t>evaluate the reasons for the outcome of the battle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390452" cy="1026368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Battle: version 1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5736" y="1484784"/>
            <a:ext cx="6605336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    Napoleon managed to escape from exile and was up to his old tricks again. </a:t>
            </a:r>
          </a:p>
          <a:p>
            <a:pPr>
              <a:buNone/>
            </a:pPr>
            <a:r>
              <a:rPr lang="en-GB" dirty="0" smtClean="0"/>
              <a:t>    He needed to be dealt with once and for all. After a hard fought battle Wellington and his army were successful but was this because of Wellington’s brilliance or Napoleon’s mistakes </a:t>
            </a:r>
          </a:p>
          <a:p>
            <a:pPr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www.youtube.com/watch?v=5Go5nlOCqi4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6632"/>
            <a:ext cx="1800200" cy="51706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What happened at the Battle of Waterloo?</a:t>
            </a:r>
          </a:p>
          <a:p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7030A0"/>
                </a:solidFill>
              </a:rPr>
              <a:t>To </a:t>
            </a:r>
            <a:r>
              <a:rPr lang="en-GB" sz="1600" b="1" u="sng" dirty="0">
                <a:solidFill>
                  <a:srgbClr val="7030A0"/>
                </a:solidFill>
              </a:rPr>
              <a:t>place the sequence of events of the Battle of Waterloo in chronological order </a:t>
            </a:r>
          </a:p>
          <a:p>
            <a:pPr>
              <a:buNone/>
            </a:pPr>
            <a:endParaRPr lang="en-GB" sz="1600" b="1" u="sng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To </a:t>
            </a:r>
            <a:r>
              <a:rPr lang="en-GB" sz="1600" dirty="0">
                <a:solidFill>
                  <a:srgbClr val="FF0000"/>
                </a:solidFill>
              </a:rPr>
              <a:t>explain the outcome of the battle </a:t>
            </a:r>
          </a:p>
          <a:p>
            <a:pPr>
              <a:buNone/>
            </a:pPr>
            <a:endParaRPr lang="en-GB" sz="1600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To </a:t>
            </a:r>
            <a:r>
              <a:rPr lang="en-GB" dirty="0">
                <a:solidFill>
                  <a:srgbClr val="00B0F0"/>
                </a:solidFill>
              </a:rPr>
              <a:t>evaluate the reasons for the outcome of the battle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390452" cy="1026368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Battle: version 2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5736" y="1484784"/>
            <a:ext cx="6605336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   Napoleon managed to escape from exile and was up to his old tricks again. </a:t>
            </a:r>
          </a:p>
          <a:p>
            <a:pPr>
              <a:buNone/>
            </a:pPr>
            <a:r>
              <a:rPr lang="en-GB" dirty="0" smtClean="0"/>
              <a:t>    He needed to be dealt with once and for all. After a hard fought battle Wellington and his army were successful but was this because of Wellington’s brilliance or Napoleon’s mistakes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6632"/>
            <a:ext cx="1800200" cy="51706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What happened at the Battle of Waterloo?</a:t>
            </a:r>
          </a:p>
          <a:p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7030A0"/>
                </a:solidFill>
              </a:rPr>
              <a:t>To </a:t>
            </a:r>
            <a:r>
              <a:rPr lang="en-GB" sz="1600" b="1" u="sng" dirty="0">
                <a:solidFill>
                  <a:srgbClr val="7030A0"/>
                </a:solidFill>
              </a:rPr>
              <a:t>place the sequence of events of the Battle of Waterloo in chronological order </a:t>
            </a:r>
          </a:p>
          <a:p>
            <a:pPr>
              <a:buNone/>
            </a:pPr>
            <a:endParaRPr lang="en-GB" sz="1600" b="1" u="sng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To </a:t>
            </a:r>
            <a:r>
              <a:rPr lang="en-GB" sz="1600" dirty="0">
                <a:solidFill>
                  <a:srgbClr val="FF0000"/>
                </a:solidFill>
              </a:rPr>
              <a:t>explain the outcome of the battle </a:t>
            </a:r>
          </a:p>
          <a:p>
            <a:pPr>
              <a:buNone/>
            </a:pPr>
            <a:endParaRPr lang="en-GB" sz="1600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To </a:t>
            </a:r>
            <a:r>
              <a:rPr lang="en-GB" dirty="0">
                <a:solidFill>
                  <a:srgbClr val="00B0F0"/>
                </a:solidFill>
              </a:rPr>
              <a:t>evaluate the reasons for the outcome of the battle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72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443849"/>
              </p:ext>
            </p:extLst>
          </p:nvPr>
        </p:nvGraphicFramePr>
        <p:xfrm>
          <a:off x="2123728" y="1285860"/>
          <a:ext cx="65344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156"/>
                <a:gridCol w="2178156"/>
                <a:gridCol w="2178156"/>
              </a:tblGrid>
              <a:tr h="4714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Wellington</a:t>
                      </a:r>
                      <a:r>
                        <a:rPr lang="en-GB" baseline="0" dirty="0" smtClean="0"/>
                        <a:t> won the Battle of Waterloo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General Chronology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Napoleon</a:t>
                      </a:r>
                      <a:r>
                        <a:rPr lang="en-GB" baseline="0" dirty="0" smtClean="0"/>
                        <a:t> lost the Battle of Waterloo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105727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4124" y="3353047"/>
            <a:ext cx="6805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your book draw a table like the one above.</a:t>
            </a:r>
          </a:p>
          <a:p>
            <a:endParaRPr lang="en-GB" sz="2800" dirty="0" smtClean="0"/>
          </a:p>
          <a:p>
            <a:r>
              <a:rPr lang="en-GB" sz="2800" dirty="0" smtClean="0"/>
              <a:t>Place the stickers in the correct chronological order (hint: work the order out before you stick it in your book!)</a:t>
            </a:r>
          </a:p>
          <a:p>
            <a:endParaRPr lang="en-GB" sz="2800" dirty="0"/>
          </a:p>
          <a:p>
            <a:r>
              <a:rPr lang="en-GB" sz="2800" dirty="0" smtClean="0"/>
              <a:t>As you stick them in place them in the correct column.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1800200" cy="51706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What happened at the Battle of Waterloo?</a:t>
            </a:r>
          </a:p>
          <a:p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7030A0"/>
                </a:solidFill>
              </a:rPr>
              <a:t>To </a:t>
            </a:r>
            <a:r>
              <a:rPr lang="en-GB" sz="1600" b="1" u="sng" dirty="0">
                <a:solidFill>
                  <a:srgbClr val="7030A0"/>
                </a:solidFill>
              </a:rPr>
              <a:t>place the sequence of events of the Battle of Waterloo in chronological order </a:t>
            </a:r>
          </a:p>
          <a:p>
            <a:pPr>
              <a:buNone/>
            </a:pPr>
            <a:endParaRPr lang="en-GB" sz="1600" b="1" u="sng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FF0000"/>
                </a:solidFill>
              </a:rPr>
              <a:t>To </a:t>
            </a:r>
            <a:r>
              <a:rPr lang="en-GB" sz="1600" b="1" u="sng" dirty="0">
                <a:solidFill>
                  <a:srgbClr val="FF0000"/>
                </a:solidFill>
              </a:rPr>
              <a:t>explain the outcome of the battle </a:t>
            </a:r>
          </a:p>
          <a:p>
            <a:pPr>
              <a:buNone/>
            </a:pPr>
            <a:endParaRPr lang="en-GB" sz="1600" b="1" u="sng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To </a:t>
            </a:r>
            <a:r>
              <a:rPr lang="en-GB" dirty="0">
                <a:solidFill>
                  <a:srgbClr val="00B0F0"/>
                </a:solidFill>
              </a:rPr>
              <a:t>evaluate the reasons for the outcome of the battle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6170746"/>
              </p:ext>
            </p:extLst>
          </p:nvPr>
        </p:nvGraphicFramePr>
        <p:xfrm>
          <a:off x="2123728" y="1285861"/>
          <a:ext cx="6534468" cy="54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156"/>
                <a:gridCol w="2178156"/>
                <a:gridCol w="2178156"/>
              </a:tblGrid>
              <a:tr h="62408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Wellington</a:t>
                      </a:r>
                      <a:r>
                        <a:rPr lang="en-GB" baseline="0" dirty="0" smtClean="0"/>
                        <a:t> won the Battle of Waterloo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General Chronology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Napoleon</a:t>
                      </a:r>
                      <a:r>
                        <a:rPr lang="en-GB" baseline="0" dirty="0" smtClean="0"/>
                        <a:t> lost the Battle of Waterloo</a:t>
                      </a:r>
                      <a:endParaRPr lang="en-GB" dirty="0"/>
                    </a:p>
                  </a:txBody>
                  <a:tcPr/>
                </a:tc>
              </a:tr>
              <a:tr h="483142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sz="1600" dirty="0" smtClean="0"/>
                        <a:t>11AM</a:t>
                      </a:r>
                    </a:p>
                    <a:p>
                      <a:r>
                        <a:rPr lang="en-GB" sz="1600" dirty="0" smtClean="0"/>
                        <a:t>Napoleon orders his brother, Jerome, to attack the farm buildings of </a:t>
                      </a:r>
                      <a:r>
                        <a:rPr lang="en-GB" sz="1600" dirty="0" err="1" smtClean="0"/>
                        <a:t>Hougoumont</a:t>
                      </a:r>
                      <a:r>
                        <a:rPr lang="en-GB" sz="1600" dirty="0" smtClean="0"/>
                        <a:t>. This is to make Wellington send more soldiers to defend </a:t>
                      </a:r>
                      <a:r>
                        <a:rPr lang="en-GB" sz="1600" dirty="0" smtClean="0"/>
                        <a:t>it, </a:t>
                      </a:r>
                      <a:r>
                        <a:rPr lang="en-GB" sz="1600" dirty="0" smtClean="0"/>
                        <a:t>making his line weaker elsewhere for the main attack.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3AM</a:t>
                      </a:r>
                    </a:p>
                    <a:p>
                      <a:r>
                        <a:rPr lang="en-GB" sz="1600" dirty="0" smtClean="0"/>
                        <a:t>The Duke of Wellington wakes up and starts writing a letter to </a:t>
                      </a:r>
                      <a:r>
                        <a:rPr lang="en-GB" sz="1600" dirty="0" err="1" smtClean="0"/>
                        <a:t>Bl</a:t>
                      </a:r>
                      <a:r>
                        <a:rPr lang="hu-HU" sz="1600" dirty="0" smtClean="0"/>
                        <a:t>ű</a:t>
                      </a:r>
                      <a:r>
                        <a:rPr lang="en-GB" sz="1600" dirty="0" err="1" smtClean="0"/>
                        <a:t>cher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smtClean="0"/>
                        <a:t>(the Prussian General) urging  him to join the British to fight Napoleon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16632"/>
            <a:ext cx="1800200" cy="51706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What happened at the Battle of Waterloo?</a:t>
            </a:r>
          </a:p>
          <a:p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7030A0"/>
                </a:solidFill>
              </a:rPr>
              <a:t>To </a:t>
            </a:r>
            <a:r>
              <a:rPr lang="en-GB" sz="1600" b="1" u="sng" dirty="0">
                <a:solidFill>
                  <a:srgbClr val="7030A0"/>
                </a:solidFill>
              </a:rPr>
              <a:t>place the sequence of events of the Battle of Waterloo in chronological order </a:t>
            </a:r>
          </a:p>
          <a:p>
            <a:pPr>
              <a:buNone/>
            </a:pPr>
            <a:endParaRPr lang="en-GB" sz="1600" b="1" u="sng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FF0000"/>
                </a:solidFill>
              </a:rPr>
              <a:t>To </a:t>
            </a:r>
            <a:r>
              <a:rPr lang="en-GB" sz="1600" b="1" u="sng" dirty="0">
                <a:solidFill>
                  <a:srgbClr val="FF0000"/>
                </a:solidFill>
              </a:rPr>
              <a:t>explain the outcome of the battle </a:t>
            </a:r>
          </a:p>
          <a:p>
            <a:pPr>
              <a:buNone/>
            </a:pPr>
            <a:endParaRPr lang="en-GB" sz="1600" b="1" u="sng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To </a:t>
            </a:r>
            <a:r>
              <a:rPr lang="en-GB" dirty="0">
                <a:solidFill>
                  <a:srgbClr val="00B0F0"/>
                </a:solidFill>
              </a:rPr>
              <a:t>evaluate the reasons for the outcome of the battle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20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GB" dirty="0" smtClean="0"/>
              <a:t>Task Choice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412776"/>
            <a:ext cx="6805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the information in the table you must now do one of two things (you choose):</a:t>
            </a:r>
          </a:p>
          <a:p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Write a paragraph saying what happened at the battle of Waterloo.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Write an evaluative answer explaining why you think Wellington won or Napoleon lost the Battle of Waterloo.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1800200" cy="4924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What happened at the Battle of Waterloo?</a:t>
            </a:r>
          </a:p>
          <a:p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solidFill>
                  <a:srgbClr val="7030A0"/>
                </a:solidFill>
              </a:rPr>
              <a:t>To </a:t>
            </a:r>
            <a:r>
              <a:rPr lang="en-GB" sz="1600" dirty="0">
                <a:solidFill>
                  <a:srgbClr val="7030A0"/>
                </a:solidFill>
              </a:rPr>
              <a:t>place the sequence of events of the Battle of Waterloo in chronological order </a:t>
            </a:r>
          </a:p>
          <a:p>
            <a:pPr>
              <a:buNone/>
            </a:pPr>
            <a:endParaRPr lang="en-GB" sz="1600" b="1" u="sng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1600" b="1" u="sng" dirty="0" smtClean="0">
                <a:solidFill>
                  <a:srgbClr val="FF0000"/>
                </a:solidFill>
              </a:rPr>
              <a:t>To </a:t>
            </a:r>
            <a:r>
              <a:rPr lang="en-GB" sz="1600" b="1" u="sng" dirty="0">
                <a:solidFill>
                  <a:srgbClr val="FF0000"/>
                </a:solidFill>
              </a:rPr>
              <a:t>explain the outcome of the battle </a:t>
            </a:r>
          </a:p>
          <a:p>
            <a:pPr>
              <a:buNone/>
            </a:pPr>
            <a:endParaRPr lang="en-GB" sz="1600" b="1" u="sng" dirty="0" smtClean="0"/>
          </a:p>
          <a:p>
            <a:r>
              <a:rPr lang="en-GB" b="1" u="sng" dirty="0" smtClean="0">
                <a:solidFill>
                  <a:srgbClr val="00B0F0"/>
                </a:solidFill>
              </a:rPr>
              <a:t>To </a:t>
            </a:r>
            <a:r>
              <a:rPr lang="en-GB" b="1" u="sng" dirty="0">
                <a:solidFill>
                  <a:srgbClr val="00B0F0"/>
                </a:solidFill>
              </a:rPr>
              <a:t>evaluate the reasons for the outcome of the battle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99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39320" cy="5500726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4860" y="116632"/>
            <a:ext cx="8229600" cy="1143000"/>
          </a:xfrm>
          <a:solidFill>
            <a:srgbClr val="FF0066"/>
          </a:solidFill>
          <a:ln w="57150"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Why should we care about the Battle of Waterloo?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634</Words>
  <Application>Microsoft Office PowerPoint</Application>
  <PresentationFormat>On-screen Show (4:3)</PresentationFormat>
  <Paragraphs>101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happened at the Battle of Waterloo? </vt:lpstr>
      <vt:lpstr>Napoleon v Wellington </vt:lpstr>
      <vt:lpstr>The Battle: version 1 </vt:lpstr>
      <vt:lpstr>The Battle: version 2 </vt:lpstr>
      <vt:lpstr>Task </vt:lpstr>
      <vt:lpstr>Task </vt:lpstr>
      <vt:lpstr>Task Choice</vt:lpstr>
      <vt:lpstr>Why should we care about the Battle of Waterloo?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significant about the Battle of Waterloo?</dc:title>
  <dc:creator>lynsey</dc:creator>
  <cp:lastModifiedBy>Carole</cp:lastModifiedBy>
  <cp:revision>19</cp:revision>
  <dcterms:created xsi:type="dcterms:W3CDTF">2011-07-31T17:41:28Z</dcterms:created>
  <dcterms:modified xsi:type="dcterms:W3CDTF">2015-03-25T09:46:45Z</dcterms:modified>
</cp:coreProperties>
</file>