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95" r:id="rId3"/>
    <p:sldId id="256" r:id="rId4"/>
    <p:sldId id="271" r:id="rId5"/>
    <p:sldId id="272" r:id="rId6"/>
    <p:sldId id="285" r:id="rId7"/>
    <p:sldId id="288" r:id="rId8"/>
    <p:sldId id="289" r:id="rId9"/>
    <p:sldId id="290" r:id="rId10"/>
    <p:sldId id="274" r:id="rId11"/>
    <p:sldId id="286" r:id="rId12"/>
    <p:sldId id="294" r:id="rId13"/>
    <p:sldId id="282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4" autoAdjust="0"/>
  </p:normalViewPr>
  <p:slideViewPr>
    <p:cSldViewPr>
      <p:cViewPr varScale="1">
        <p:scale>
          <a:sx n="102" d="100"/>
          <a:sy n="102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9EFE0-F640-4B37-B143-7F881FAC24AB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18A7A-77C3-4EAA-9C12-F0E9FC3C2B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61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9C129B-FCDE-4E89-B0EF-093F005D0765}" type="slidenum">
              <a:rPr lang="en-GB" smtClean="0"/>
              <a:pPr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2554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 a clip of the end of the battle. Any two</a:t>
            </a:r>
            <a:r>
              <a:rPr lang="en-GB" baseline="0" dirty="0" smtClean="0"/>
              <a:t> minute clip will do really – you’re just trying to gran their attention.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8A7A-77C3-4EAA-9C12-F0E9FC3C2B5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2721-99A9-4B15-AD69-110D04C7BD54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311-E699-4443-BC01-65943A7C28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4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2721-99A9-4B15-AD69-110D04C7BD54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311-E699-4443-BC01-65943A7C28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35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2721-99A9-4B15-AD69-110D04C7BD54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311-E699-4443-BC01-65943A7C28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21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2721-99A9-4B15-AD69-110D04C7BD54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311-E699-4443-BC01-65943A7C28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1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2721-99A9-4B15-AD69-110D04C7BD54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311-E699-4443-BC01-65943A7C28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2721-99A9-4B15-AD69-110D04C7BD54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311-E699-4443-BC01-65943A7C28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8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2721-99A9-4B15-AD69-110D04C7BD54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311-E699-4443-BC01-65943A7C28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4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2721-99A9-4B15-AD69-110D04C7BD54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311-E699-4443-BC01-65943A7C28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07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2721-99A9-4B15-AD69-110D04C7BD54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311-E699-4443-BC01-65943A7C28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9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2721-99A9-4B15-AD69-110D04C7BD54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311-E699-4443-BC01-65943A7C28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8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2721-99A9-4B15-AD69-110D04C7BD54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311-E699-4443-BC01-65943A7C28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73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52721-99A9-4B15-AD69-110D04C7BD54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1311-E699-4443-BC01-65943A7C28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0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39552" y="2808223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3600" dirty="0" smtClean="0">
                <a:latin typeface="+mn-lt"/>
              </a:rPr>
              <a:t>To </a:t>
            </a:r>
            <a:r>
              <a:rPr lang="en-GB" sz="3600" dirty="0" smtClean="0"/>
              <a:t>identify the main components that made up the British army of 1815 </a:t>
            </a:r>
            <a:endParaRPr lang="en-GB" sz="3600" dirty="0"/>
          </a:p>
          <a:p>
            <a:pPr>
              <a:defRPr/>
            </a:pPr>
            <a:endParaRPr lang="en-GB" sz="36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3600" dirty="0" smtClean="0">
                <a:latin typeface="+mn-lt"/>
              </a:rPr>
              <a:t>To explain what the life of an infantry soldier was like </a:t>
            </a:r>
            <a:endParaRPr lang="en-GB" sz="3600" dirty="0">
              <a:latin typeface="+mn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35696" y="908720"/>
            <a:ext cx="69482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u="sng" dirty="0" smtClean="0"/>
              <a:t>What was life like for a British soldier in 1815?</a:t>
            </a:r>
            <a:endParaRPr lang="en-GB" sz="4000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1059726" cy="1755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9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zBTJC_NWYNE/UUtLCAoVL0I/AAAAAAAAE98/X42yMactlyw/s1600/kings+dragoon+gu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086225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16016" y="18864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The Cavalry regiments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412776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These are filled with the who’s who of 19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century Society.</a:t>
            </a:r>
          </a:p>
          <a:p>
            <a:endParaRPr lang="en-GB" sz="2400" dirty="0" smtClean="0"/>
          </a:p>
          <a:p>
            <a:r>
              <a:rPr lang="en-GB" sz="2400" dirty="0" smtClean="0"/>
              <a:t>As a cavalry soldier you were required to buy the most expensive uniform in the British Army. </a:t>
            </a:r>
          </a:p>
          <a:p>
            <a:endParaRPr lang="en-GB" sz="2400" dirty="0" smtClean="0"/>
          </a:p>
          <a:p>
            <a:r>
              <a:rPr lang="en-GB" sz="2400" dirty="0" smtClean="0"/>
              <a:t>You also had to purchase and look after your horse. If you were lucky then your colonel would buy these for you meaning you had to network to get noticed.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960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4766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The Artillery regiments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00475" y="1396802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These men were generally better educated or more intelligent than the average infantry soldier. Many were recruited because they stood out in their infantry units. </a:t>
            </a:r>
          </a:p>
          <a:p>
            <a:r>
              <a:rPr lang="en-GB" sz="2400" dirty="0" smtClean="0"/>
              <a:t>Their job was to maintain and fire the cannons during battle. This was a dangerous job and they were skilled at firing all of the cannon types in the army so that they could  easily move where they were needed.</a:t>
            </a:r>
            <a:endParaRPr lang="en-GB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667103" cy="5742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0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www.napoleon-series.org/military/Warof1812/2009/Issue12/Artille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4" y="620688"/>
            <a:ext cx="9080606" cy="58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12 pounder cannon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8587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845457"/>
            <a:ext cx="4897551" cy="580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34" y="975495"/>
            <a:ext cx="2665036" cy="588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918" y="979687"/>
            <a:ext cx="2750333" cy="54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266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Private Jack Smith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404664"/>
            <a:ext cx="295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Gunner Frank Wright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91067" y="188640"/>
            <a:ext cx="2952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Private Sebastian  Montague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7426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268760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 smtClean="0"/>
              <a:t>Make a table/mind map to collect the information about the daily life of a Red Coat. Include: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Daily routine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Your food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Weapons 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Combat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Punishment 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r>
              <a:rPr lang="en-GB" sz="2400" dirty="0" smtClean="0"/>
              <a:t>Use drawings </a:t>
            </a:r>
            <a:r>
              <a:rPr lang="en-GB" sz="2400" smtClean="0"/>
              <a:t>if it helps.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was life like for a Red Coat?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4467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Waterloo (released in 1970)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down the different ‘jobs’ you can see the army doing in this battle.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09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724052"/>
            <a:ext cx="3546611" cy="375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741"/>
            <a:ext cx="2520280" cy="646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596732"/>
            <a:ext cx="2262243" cy="499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16632"/>
            <a:ext cx="262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Infantry</a:t>
            </a:r>
            <a:endParaRPr lang="en-GB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54540" y="2493219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95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Rifleman</a:t>
            </a:r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16" y="1135067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Private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135067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Sergeant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4998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7"/>
          <a:stretch/>
        </p:blipFill>
        <p:spPr bwMode="auto">
          <a:xfrm>
            <a:off x="1907704" y="256920"/>
            <a:ext cx="4638849" cy="660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" y="644740"/>
            <a:ext cx="202882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3871" y="1013027"/>
            <a:ext cx="2951082" cy="584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262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Cavalry</a:t>
            </a:r>
            <a:endParaRPr lang="en-GB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64390" y="591973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Officer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603061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Trooper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3812" y="1596732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Sergeant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0824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78"/>
            <a:ext cx="3629397" cy="184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89077"/>
            <a:ext cx="5134762" cy="608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86671"/>
            <a:ext cx="2667103" cy="574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0" y="433861"/>
            <a:ext cx="36195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35601" y="110695"/>
            <a:ext cx="262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Artillery</a:t>
            </a:r>
            <a:endParaRPr lang="en-GB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67970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Officer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87275" y="3174828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Gunner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5066425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Gunner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0824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016" y="18864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The Infantry regiments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412776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Described by Wellington as being the ‘scum of the earth’. </a:t>
            </a:r>
          </a:p>
          <a:p>
            <a:endParaRPr lang="en-GB" sz="2400" dirty="0" smtClean="0"/>
          </a:p>
          <a:p>
            <a:r>
              <a:rPr lang="en-GB" sz="2400" dirty="0" smtClean="0"/>
              <a:t>These men fought on foot and were armed with a Brown Bess Musket. Many were from very poor backgrounds and army pay was far lower than most jobs in Britain. </a:t>
            </a:r>
          </a:p>
          <a:p>
            <a:r>
              <a:rPr lang="en-GB" sz="2400" dirty="0" smtClean="0"/>
              <a:t>They were given a uniform, new recruits got the hand downs.</a:t>
            </a:r>
            <a:endParaRPr lang="en-GB" sz="2400" dirty="0"/>
          </a:p>
        </p:txBody>
      </p:sp>
      <p:pic>
        <p:nvPicPr>
          <p:cNvPr id="5" name="Picture 2" descr="http://www.cmhg-phmc.gc.ca/cmh/book_images/high/v2_c4_s23_ss03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2880320" cy="6334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960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G10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36525"/>
            <a:ext cx="6732587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brownbes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5867400" y="447675"/>
            <a:ext cx="1627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bayonet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292725" y="4868863"/>
            <a:ext cx="3297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The ‘brown Bess’</a:t>
            </a:r>
          </a:p>
        </p:txBody>
      </p:sp>
    </p:spTree>
    <p:extLst>
      <p:ext uri="{BB962C8B-B14F-4D97-AF65-F5344CB8AC3E}">
        <p14:creationId xmlns:p14="http://schemas.microsoft.com/office/powerpoint/2010/main" val="380575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Shoot03_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013" y="0"/>
            <a:ext cx="6249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981075"/>
            <a:ext cx="2889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Line Formation</a:t>
            </a:r>
          </a:p>
        </p:txBody>
      </p:sp>
    </p:spTree>
    <p:extLst>
      <p:ext uri="{BB962C8B-B14F-4D97-AF65-F5344CB8AC3E}">
        <p14:creationId xmlns:p14="http://schemas.microsoft.com/office/powerpoint/2010/main" val="173822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2.bp.blogspot.com/-vX2Ks9R7ggc/USvxQ9V9tXI/AAAAAAAABD4/1NzwRkY94Qo/s1600/Wellingtons-squares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6752" y="1268760"/>
            <a:ext cx="9505056" cy="5362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539552" y="476672"/>
            <a:ext cx="39910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Square 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501" y="468250"/>
            <a:ext cx="3443605" cy="2197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8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362</Words>
  <Application>Microsoft Macintosh PowerPoint</Application>
  <PresentationFormat>On-screen Show (4:3)</PresentationFormat>
  <Paragraphs>54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Waterloo (released in 1970)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Mildenhall College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Greef</dc:creator>
  <cp:lastModifiedBy>Alwyn Collinson</cp:lastModifiedBy>
  <cp:revision>60</cp:revision>
  <dcterms:created xsi:type="dcterms:W3CDTF">2013-06-13T07:22:35Z</dcterms:created>
  <dcterms:modified xsi:type="dcterms:W3CDTF">2015-03-27T16:18:30Z</dcterms:modified>
</cp:coreProperties>
</file>