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1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7F73-E6DE-41DD-B42D-6E145E7AD013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853D3-BBFC-4681-8742-B418B32BD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79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9C129B-FCDE-4E89-B0EF-093F005D0765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1928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will need printing for each pupil – </a:t>
            </a:r>
            <a:r>
              <a:rPr lang="en-GB" dirty="0" err="1" smtClean="0"/>
              <a:t>A3</a:t>
            </a:r>
            <a:r>
              <a:rPr lang="en-GB" dirty="0" smtClean="0"/>
              <a:t> size works best.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853D3-BBFC-4681-8742-B418B32BDA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1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8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9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6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2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27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27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1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5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9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1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2333-724A-412B-934A-AC24AAFF9035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8619-BF2F-4CD1-8D7F-B24C3054D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-2304"/>
            <a:ext cx="4286250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77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37053" y="2207259"/>
            <a:ext cx="82089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3600" dirty="0" smtClean="0">
                <a:latin typeface="+mn-lt"/>
              </a:rPr>
              <a:t>To identify and plot the main events of Wellington and Napoleon’s career </a:t>
            </a:r>
          </a:p>
          <a:p>
            <a:pPr>
              <a:defRPr/>
            </a:pPr>
            <a:endParaRPr lang="en-GB" sz="36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3600" dirty="0" smtClean="0">
                <a:latin typeface="+mn-lt"/>
              </a:rPr>
              <a:t>To explain and evaluate who was the greatest leader up until 1814 </a:t>
            </a:r>
            <a:endParaRPr lang="en-GB" sz="3600" dirty="0">
              <a:latin typeface="+mn-lt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43608" y="757663"/>
            <a:ext cx="70567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u="sng" dirty="0" smtClean="0"/>
              <a:t>Who was the most successful general up until 1814: Wellington </a:t>
            </a:r>
            <a:r>
              <a:rPr lang="en-GB" sz="3200" u="sng" dirty="0" smtClean="0"/>
              <a:t>v </a:t>
            </a:r>
            <a:r>
              <a:rPr lang="en-GB" sz="3200" u="sng" dirty="0" smtClean="0"/>
              <a:t>Napoleon?</a:t>
            </a:r>
            <a:endParaRPr lang="en-GB" sz="3200" u="sng" dirty="0"/>
          </a:p>
        </p:txBody>
      </p:sp>
      <p:pic>
        <p:nvPicPr>
          <p:cNvPr id="1026" name="Picture 2" descr="http://3.bp.blogspot.com/-vHyGny5AydM/T_Zs3OUjPvI/AAAAAAAAAqA/cC6boahAU_E/s1600/Wellingt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8" y="705911"/>
            <a:ext cx="1110931" cy="14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s.the-american-interest.com/wrm/files/2012/03/napoleon-top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6" t="6007" r="22550" b="19377"/>
          <a:stretch/>
        </p:blipFill>
        <p:spPr bwMode="auto">
          <a:xfrm>
            <a:off x="7917593" y="705911"/>
            <a:ext cx="1226407" cy="136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4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23838"/>
            <a:ext cx="8486775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88224" y="1107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Napoleon </a:t>
            </a:r>
          </a:p>
          <a:p>
            <a:r>
              <a:rPr lang="en-GB" dirty="0" smtClean="0"/>
              <a:t>Wellington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24" y="521434"/>
            <a:ext cx="929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Total Success</a:t>
            </a:r>
            <a:endParaRPr lang="en-GB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08520" y="5301208"/>
            <a:ext cx="929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Total Failure</a:t>
            </a:r>
            <a:endParaRPr lang="en-GB" sz="1400" b="1" dirty="0"/>
          </a:p>
        </p:txBody>
      </p:sp>
      <p:sp>
        <p:nvSpPr>
          <p:cNvPr id="5" name="Flowchart: Process 4"/>
          <p:cNvSpPr/>
          <p:nvPr/>
        </p:nvSpPr>
        <p:spPr>
          <a:xfrm>
            <a:off x="7864342" y="433902"/>
            <a:ext cx="216024" cy="230169"/>
          </a:xfrm>
          <a:prstGeom prst="flowChartProcess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Process 6"/>
          <p:cNvSpPr/>
          <p:nvPr/>
        </p:nvSpPr>
        <p:spPr>
          <a:xfrm>
            <a:off x="7864342" y="183489"/>
            <a:ext cx="216024" cy="230169"/>
          </a:xfrm>
          <a:prstGeom prst="flowChartProcess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24744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Using the evidence you’ve studied, who do you think was the most successful leader up until 1814?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902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79</Words>
  <Application>Microsoft Office PowerPoint</Application>
  <PresentationFormat>On-screen Show (4:3)</PresentationFormat>
  <Paragraphs>12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dgreef</dc:creator>
  <cp:lastModifiedBy>Local Heroes</cp:lastModifiedBy>
  <cp:revision>60</cp:revision>
  <dcterms:created xsi:type="dcterms:W3CDTF">2013-06-23T11:42:48Z</dcterms:created>
  <dcterms:modified xsi:type="dcterms:W3CDTF">2015-02-17T11:36:44Z</dcterms:modified>
</cp:coreProperties>
</file>