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352" y="-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4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6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3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1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4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2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4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0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B262-D81C-4818-B78C-A83EF3CD7FA2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C369-7636-48A5-A368-75F9E139F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9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457728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932040" y="260648"/>
            <a:ext cx="3707904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1769</a:t>
            </a:r>
            <a:r>
              <a:rPr lang="en-GB" sz="2800" dirty="0" smtClean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Napoleon was born to a poor noble family in Corsica.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734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1798</a:t>
            </a:r>
            <a:r>
              <a:rPr lang="en-GB" sz="2800" dirty="0" smtClean="0"/>
              <a:t> – Things start going badly for Napoleon in Egypt and he tried to retreat to France. However Nelson located his fleet and defeated them leaving Napoleon stranded in the Middle East.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705" y="299403"/>
            <a:ext cx="9249410" cy="62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69502"/>
            <a:ext cx="3533775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1799</a:t>
            </a:r>
            <a:r>
              <a:rPr lang="en-GB" sz="2400" dirty="0"/>
              <a:t> – In France </a:t>
            </a:r>
            <a:r>
              <a:rPr lang="en-GB" sz="2400" dirty="0" smtClean="0"/>
              <a:t>Napoleon launched </a:t>
            </a:r>
            <a:r>
              <a:rPr lang="en-GB" sz="2400" dirty="0"/>
              <a:t>a </a:t>
            </a:r>
            <a:r>
              <a:rPr lang="en-GB" sz="2400" dirty="0" smtClean="0"/>
              <a:t>coup </a:t>
            </a:r>
            <a:r>
              <a:rPr lang="en-GB" sz="2400" dirty="0" err="1" smtClean="0"/>
              <a:t>d’etat</a:t>
            </a:r>
            <a:r>
              <a:rPr lang="en-GB" sz="2400" dirty="0" smtClean="0"/>
              <a:t> </a:t>
            </a:r>
            <a:r>
              <a:rPr lang="en-GB" sz="2400" dirty="0"/>
              <a:t>to become Consul (Head of Government)  </a:t>
            </a:r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1799</a:t>
            </a:r>
            <a:r>
              <a:rPr lang="en-GB" sz="2800" dirty="0" smtClean="0"/>
              <a:t> – Napoleon marched his men back to France. He returned furious that he was let down by the Republican government. The people welcomed him home as a hero. </a:t>
            </a:r>
          </a:p>
          <a:p>
            <a:endParaRPr lang="en-GB" sz="2800" dirty="0"/>
          </a:p>
          <a:p>
            <a:r>
              <a:rPr lang="en-GB" sz="2800" dirty="0" smtClean="0"/>
              <a:t>He and his troops stormed the French Directory (equivalent to Parliament) and took over control of the government becoming consul (very similar to Prime </a:t>
            </a:r>
            <a:r>
              <a:rPr lang="en-GB" sz="2800" dirty="0" smtClean="0"/>
              <a:t>Minister). 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38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065" y="547053"/>
            <a:ext cx="10692130" cy="57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36096" y="190700"/>
            <a:ext cx="3533775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1804</a:t>
            </a:r>
            <a:r>
              <a:rPr lang="en-GB" sz="2400" dirty="0" smtClean="0"/>
              <a:t> – The French Senate proclaims Napoleon Emperor.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63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1804</a:t>
            </a:r>
            <a:r>
              <a:rPr lang="en-GB" sz="2800" dirty="0" smtClean="0"/>
              <a:t> – The French Senate proclaims Napoleon as Emperor of France. The people support </a:t>
            </a:r>
            <a:r>
              <a:rPr lang="en-GB" sz="2800" dirty="0" smtClean="0"/>
              <a:t>him, </a:t>
            </a:r>
            <a:r>
              <a:rPr lang="en-GB" sz="2800" dirty="0" smtClean="0"/>
              <a:t>having become tired with the weak and corrupt government of the Republic. </a:t>
            </a:r>
          </a:p>
          <a:p>
            <a:endParaRPr lang="en-GB" sz="2800" dirty="0" smtClean="0"/>
          </a:p>
          <a:p>
            <a:r>
              <a:rPr lang="en-GB" sz="2800" dirty="0" smtClean="0"/>
              <a:t>Napoleon is an international figure.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38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-201295"/>
            <a:ext cx="8656320" cy="72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66385" y="116632"/>
            <a:ext cx="3533775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1808</a:t>
            </a:r>
            <a:r>
              <a:rPr lang="en-GB" sz="2400" dirty="0"/>
              <a:t> – Napoleon sends soldiers to help his allies Spain defend the Portuguese boarder.  He then turns on his ally and orders them to take all Spanish strongholds defeating Spain. </a:t>
            </a:r>
          </a:p>
        </p:txBody>
      </p:sp>
    </p:spTree>
    <p:extLst>
      <p:ext uri="{BB962C8B-B14F-4D97-AF65-F5344CB8AC3E}">
        <p14:creationId xmlns:p14="http://schemas.microsoft.com/office/powerpoint/2010/main" val="33038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1808</a:t>
            </a:r>
            <a:r>
              <a:rPr lang="en-GB" sz="2800" dirty="0" smtClean="0"/>
              <a:t> – Napoleon sent an army to protect the </a:t>
            </a:r>
            <a:r>
              <a:rPr lang="en-GB" sz="2800" dirty="0" smtClean="0"/>
              <a:t>borders </a:t>
            </a:r>
            <a:r>
              <a:rPr lang="en-GB" sz="2800" dirty="0" smtClean="0"/>
              <a:t>of </a:t>
            </a:r>
            <a:r>
              <a:rPr lang="en-GB" sz="2800" dirty="0" smtClean="0"/>
              <a:t>Portugal and then </a:t>
            </a:r>
            <a:r>
              <a:rPr lang="en-GB" sz="2800" dirty="0" smtClean="0"/>
              <a:t>ordered them to conquer Spain. Napoleon is now in charge of France, Spain and Northern Italy. 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38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3" y="92393"/>
            <a:ext cx="9065895" cy="6673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66385" y="116632"/>
            <a:ext cx="3533775" cy="1938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1812</a:t>
            </a:r>
            <a:r>
              <a:rPr lang="en-GB" sz="2400" dirty="0"/>
              <a:t> – Invades Russia. A disastrous campaign where most of his army are killed in the harsh Russian winter. </a:t>
            </a:r>
          </a:p>
        </p:txBody>
      </p:sp>
    </p:spTree>
    <p:extLst>
      <p:ext uri="{BB962C8B-B14F-4D97-AF65-F5344CB8AC3E}">
        <p14:creationId xmlns:p14="http://schemas.microsoft.com/office/powerpoint/2010/main" val="40363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1812</a:t>
            </a:r>
            <a:r>
              <a:rPr lang="en-GB" sz="2800" dirty="0" smtClean="0"/>
              <a:t> – Napoleon’s invasion of Russia </a:t>
            </a:r>
            <a:r>
              <a:rPr lang="en-GB" sz="2800" dirty="0" smtClean="0"/>
              <a:t>started </a:t>
            </a:r>
            <a:r>
              <a:rPr lang="en-GB" sz="2800" dirty="0" smtClean="0"/>
              <a:t>very well as he </a:t>
            </a:r>
            <a:r>
              <a:rPr lang="en-GB" sz="2800" dirty="0" smtClean="0"/>
              <a:t>marched </a:t>
            </a:r>
            <a:r>
              <a:rPr lang="en-GB" sz="2800" dirty="0" smtClean="0"/>
              <a:t>on Moscow and </a:t>
            </a:r>
            <a:r>
              <a:rPr lang="en-GB" sz="2800" dirty="0" smtClean="0"/>
              <a:t>captured </a:t>
            </a:r>
            <a:r>
              <a:rPr lang="en-GB" sz="2800" dirty="0" smtClean="0"/>
              <a:t>it. However, he couldn’t hold the city as the Russians burned it down rather then </a:t>
            </a:r>
            <a:r>
              <a:rPr lang="en-GB" sz="2800" dirty="0" smtClean="0"/>
              <a:t>let </a:t>
            </a:r>
            <a:r>
              <a:rPr lang="en-GB" sz="2800" dirty="0" smtClean="0"/>
              <a:t>him take it. </a:t>
            </a:r>
          </a:p>
          <a:p>
            <a:r>
              <a:rPr lang="en-GB" sz="2800" dirty="0" smtClean="0"/>
              <a:t>The Russian winter defeated the French army and many froze or starved to death on the march back to France. </a:t>
            </a:r>
          </a:p>
          <a:p>
            <a:r>
              <a:rPr lang="en-GB" sz="2800" dirty="0" smtClean="0"/>
              <a:t>Britain </a:t>
            </a:r>
            <a:r>
              <a:rPr lang="en-GB" sz="2800" dirty="0" smtClean="0"/>
              <a:t>defeated </a:t>
            </a:r>
            <a:r>
              <a:rPr lang="en-GB" sz="2800" dirty="0" smtClean="0"/>
              <a:t>the French in Spain in 1813.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38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-26670"/>
            <a:ext cx="9204960" cy="691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4048" y="399842"/>
            <a:ext cx="3816424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1814</a:t>
            </a:r>
            <a:r>
              <a:rPr lang="en-GB" sz="2400" dirty="0"/>
              <a:t> – Coalition enters France to take Napoleon prisoner.  </a:t>
            </a:r>
            <a:r>
              <a:rPr lang="en-GB" sz="2400" dirty="0" smtClean="0"/>
              <a:t>He is exiled to the small Italian island of Elba.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734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1769</a:t>
            </a:r>
            <a:r>
              <a:rPr lang="en-GB" sz="2800" dirty="0" smtClean="0"/>
              <a:t> – Napoleon was born to a poor noble family in Corsica one year before it became a French territory. His family were anti-French but decided to send </a:t>
            </a:r>
            <a:r>
              <a:rPr lang="en-GB" sz="2800" dirty="0" err="1" smtClean="0">
                <a:latin typeface="Calibri" pitchFamily="34" charset="0"/>
              </a:rPr>
              <a:t>Nabulio</a:t>
            </a:r>
            <a:r>
              <a:rPr lang="en-GB" sz="2800" dirty="0" smtClean="0">
                <a:latin typeface="Calibri" pitchFamily="34" charset="0"/>
              </a:rPr>
              <a:t> (his family nickname) to Paris to a military school. </a:t>
            </a:r>
          </a:p>
          <a:p>
            <a:endParaRPr lang="en-GB" sz="2800" dirty="0">
              <a:latin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</a:rPr>
              <a:t>At school he excelled as an excellent student and graduated in 1785 as an officer in the artillery. </a:t>
            </a:r>
            <a:r>
              <a:rPr lang="en-GB" sz="2800" dirty="0" smtClean="0"/>
              <a:t> </a:t>
            </a:r>
            <a:endParaRPr lang="en-GB" sz="2800" dirty="0"/>
          </a:p>
          <a:p>
            <a:r>
              <a:rPr lang="en-GB" sz="2800" dirty="0" smtClean="0"/>
              <a:t>He </a:t>
            </a:r>
            <a:r>
              <a:rPr lang="en-GB" sz="2800" dirty="0" smtClean="0"/>
              <a:t>was</a:t>
            </a:r>
            <a:r>
              <a:rPr lang="en-GB" sz="2800" dirty="0" smtClean="0"/>
              <a:t> </a:t>
            </a:r>
            <a:r>
              <a:rPr lang="en-GB" sz="2800" dirty="0" smtClean="0"/>
              <a:t>stationed in Paris and witnessed the French Revolution first hand.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5234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1814</a:t>
            </a:r>
            <a:r>
              <a:rPr lang="en-GB" sz="2800" dirty="0" smtClean="0"/>
              <a:t> – Napoleon’s luck has run out and the coalition armies of Britain, Austria and Russia </a:t>
            </a:r>
            <a:r>
              <a:rPr lang="en-GB" sz="2800" dirty="0" smtClean="0"/>
              <a:t>enter </a:t>
            </a:r>
            <a:r>
              <a:rPr lang="en-GB" sz="2800" dirty="0" smtClean="0"/>
              <a:t>France and arrest Napoleon. </a:t>
            </a:r>
          </a:p>
          <a:p>
            <a:endParaRPr lang="en-GB" sz="2800" dirty="0"/>
          </a:p>
          <a:p>
            <a:r>
              <a:rPr lang="en-GB" sz="2800" dirty="0" smtClean="0"/>
              <a:t>He is exiled to the island of Elba where he is supposed to live out the end of his life. </a:t>
            </a:r>
          </a:p>
          <a:p>
            <a:endParaRPr lang="en-GB" sz="2800" dirty="0"/>
          </a:p>
          <a:p>
            <a:r>
              <a:rPr lang="en-GB" sz="2800" dirty="0" smtClean="0"/>
              <a:t>The French King Louis XVIII is given the throne. 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276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388475" cy="6444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36097" y="119002"/>
            <a:ext cx="370790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1795</a:t>
            </a:r>
            <a:r>
              <a:rPr lang="en-GB" sz="2800" dirty="0"/>
              <a:t> – Promoted to General of the West.</a:t>
            </a:r>
          </a:p>
        </p:txBody>
      </p:sp>
    </p:spTree>
    <p:extLst>
      <p:ext uri="{BB962C8B-B14F-4D97-AF65-F5344CB8AC3E}">
        <p14:creationId xmlns:p14="http://schemas.microsoft.com/office/powerpoint/2010/main" val="319340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1795</a:t>
            </a:r>
            <a:r>
              <a:rPr lang="en-GB" sz="2800" dirty="0" smtClean="0"/>
              <a:t> – Napoleon stood out to the new revolutionary government as being very talented. He put down rebellions against the new government. </a:t>
            </a:r>
          </a:p>
          <a:p>
            <a:r>
              <a:rPr lang="en-GB" sz="2800" dirty="0" smtClean="0"/>
              <a:t>He was quickly </a:t>
            </a:r>
            <a:r>
              <a:rPr lang="en-GB" sz="2800" dirty="0" smtClean="0"/>
              <a:t>promoted, </a:t>
            </a:r>
            <a:r>
              <a:rPr lang="en-GB" sz="2800" dirty="0" smtClean="0"/>
              <a:t>not just because of his talent but also because he wasn't from any particular French aristocratic family. He became General of the Western Armies within five years. </a:t>
            </a:r>
            <a:endParaRPr lang="en-GB" sz="2800" dirty="0" smtClean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213"/>
            <a:ext cx="495554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36097" y="119002"/>
            <a:ext cx="3707904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1796</a:t>
            </a:r>
            <a:r>
              <a:rPr lang="en-GB" sz="2800" dirty="0"/>
              <a:t> – </a:t>
            </a:r>
            <a:r>
              <a:rPr lang="en-GB" sz="2800" dirty="0" smtClean="0"/>
              <a:t>Napoleon wins </a:t>
            </a:r>
            <a:r>
              <a:rPr lang="en-GB" sz="2800" dirty="0"/>
              <a:t>the battles of Lodi, </a:t>
            </a:r>
            <a:r>
              <a:rPr lang="en-GB" sz="2800" dirty="0" err="1"/>
              <a:t>Arcole</a:t>
            </a:r>
            <a:r>
              <a:rPr lang="en-GB" sz="2800" dirty="0"/>
              <a:t> and </a:t>
            </a:r>
            <a:r>
              <a:rPr lang="en-GB" sz="2800" dirty="0" err="1"/>
              <a:t>Rivoli</a:t>
            </a:r>
            <a:r>
              <a:rPr lang="en-GB" sz="2800" dirty="0"/>
              <a:t> in </a:t>
            </a:r>
            <a:r>
              <a:rPr lang="en-GB" sz="2800" dirty="0" smtClean="0"/>
              <a:t>Italy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1796</a:t>
            </a:r>
            <a:r>
              <a:rPr lang="en-GB" sz="2800" dirty="0" smtClean="0"/>
              <a:t> – Despite not being well supplied Napoleon gained a reputation as an outstanding </a:t>
            </a:r>
            <a:r>
              <a:rPr lang="en-GB" sz="2800" dirty="0" smtClean="0"/>
              <a:t>general, </a:t>
            </a:r>
            <a:r>
              <a:rPr lang="en-GB" sz="2800" dirty="0" smtClean="0"/>
              <a:t>beating the Austrian Empire during the Italian campaign at the battles of Lodi</a:t>
            </a:r>
            <a:r>
              <a:rPr lang="en-GB" sz="2800" dirty="0"/>
              <a:t>, </a:t>
            </a:r>
            <a:r>
              <a:rPr lang="en-GB" sz="2800" dirty="0" err="1"/>
              <a:t>Arcole</a:t>
            </a:r>
            <a:r>
              <a:rPr lang="en-GB" sz="2800" dirty="0"/>
              <a:t> and </a:t>
            </a:r>
            <a:r>
              <a:rPr lang="en-GB" sz="2800" dirty="0" err="1" smtClean="0"/>
              <a:t>Rivoli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340725" cy="6519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169502"/>
            <a:ext cx="3533775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1798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– Napoleon won Battle of the Pyramids.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12474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1798</a:t>
            </a:r>
            <a:r>
              <a:rPr lang="en-GB" sz="2800" dirty="0" smtClean="0"/>
              <a:t> – Napoleon then started his Egyptian campaign. He attacked the British and beat them. 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462" y="326708"/>
            <a:ext cx="9940925" cy="620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69502"/>
            <a:ext cx="3533775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1798 </a:t>
            </a:r>
            <a:r>
              <a:rPr lang="en-GB" sz="2400" dirty="0" smtClean="0"/>
              <a:t>– Napoleon loses his fleet to the British at the battle of the Nile.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55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634</Words>
  <Application>Microsoft Macintosh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dgreef</dc:creator>
  <cp:lastModifiedBy>john divall</cp:lastModifiedBy>
  <cp:revision>37</cp:revision>
  <dcterms:created xsi:type="dcterms:W3CDTF">2013-06-23T11:12:29Z</dcterms:created>
  <dcterms:modified xsi:type="dcterms:W3CDTF">2015-02-25T16:48:49Z</dcterms:modified>
</cp:coreProperties>
</file>