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2" r:id="rId6"/>
    <p:sldId id="261" r:id="rId7"/>
    <p:sldId id="263" r:id="rId8"/>
    <p:sldId id="264" r:id="rId9"/>
    <p:sldId id="266"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9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32017F-6DEA-4D1F-A208-03CB66A2AA09}"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2452967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32017F-6DEA-4D1F-A208-03CB66A2AA09}"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171051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32017F-6DEA-4D1F-A208-03CB66A2AA09}"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5962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32017F-6DEA-4D1F-A208-03CB66A2AA09}"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139921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32017F-6DEA-4D1F-A208-03CB66A2AA09}" type="datetimeFigureOut">
              <a:rPr lang="en-GB" smtClean="0"/>
              <a:t>25/02/2015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283561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32017F-6DEA-4D1F-A208-03CB66A2AA09}"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1782958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32017F-6DEA-4D1F-A208-03CB66A2AA09}" type="datetimeFigureOut">
              <a:rPr lang="en-GB" smtClean="0"/>
              <a:t>25/02/2015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29855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32017F-6DEA-4D1F-A208-03CB66A2AA09}" type="datetimeFigureOut">
              <a:rPr lang="en-GB" smtClean="0"/>
              <a:t>25/02/2015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3341588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2017F-6DEA-4D1F-A208-03CB66A2AA09}" type="datetimeFigureOut">
              <a:rPr lang="en-GB" smtClean="0"/>
              <a:t>25/02/2015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4193038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2017F-6DEA-4D1F-A208-03CB66A2AA09}"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1480955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32017F-6DEA-4D1F-A208-03CB66A2AA09}" type="datetimeFigureOut">
              <a:rPr lang="en-GB" smtClean="0"/>
              <a:t>25/02/2015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7F11E-7136-4067-A1EE-57CFFA972CBD}" type="slidenum">
              <a:rPr lang="en-GB" smtClean="0"/>
              <a:t>‹#›</a:t>
            </a:fld>
            <a:endParaRPr lang="en-GB"/>
          </a:p>
        </p:txBody>
      </p:sp>
    </p:spTree>
    <p:extLst>
      <p:ext uri="{BB962C8B-B14F-4D97-AF65-F5344CB8AC3E}">
        <p14:creationId xmlns:p14="http://schemas.microsoft.com/office/powerpoint/2010/main" val="20587694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2017F-6DEA-4D1F-A208-03CB66A2AA09}" type="datetimeFigureOut">
              <a:rPr lang="en-GB" smtClean="0"/>
              <a:t>25/02/2015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7F11E-7136-4067-A1EE-57CFFA972CBD}" type="slidenum">
              <a:rPr lang="en-GB" smtClean="0"/>
              <a:t>‹#›</a:t>
            </a:fld>
            <a:endParaRPr lang="en-GB"/>
          </a:p>
        </p:txBody>
      </p:sp>
    </p:spTree>
    <p:extLst>
      <p:ext uri="{BB962C8B-B14F-4D97-AF65-F5344CB8AC3E}">
        <p14:creationId xmlns:p14="http://schemas.microsoft.com/office/powerpoint/2010/main" val="339155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are we fighting the French?</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66915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c1511</a:t>
            </a:r>
            <a:r>
              <a:rPr lang="en-GB" dirty="0" smtClean="0"/>
              <a:t> onwards: Tudor v Valois</a:t>
            </a:r>
            <a:endParaRPr lang="en-GB" dirty="0"/>
          </a:p>
        </p:txBody>
      </p:sp>
      <p:sp>
        <p:nvSpPr>
          <p:cNvPr id="3" name="Content Placeholder 2"/>
          <p:cNvSpPr>
            <a:spLocks noGrp="1"/>
          </p:cNvSpPr>
          <p:nvPr>
            <p:ph idx="1"/>
          </p:nvPr>
        </p:nvSpPr>
        <p:spPr/>
        <p:txBody>
          <a:bodyPr/>
          <a:lstStyle/>
          <a:p>
            <a:pPr marL="0" indent="0">
              <a:buNone/>
            </a:pPr>
            <a:r>
              <a:rPr lang="en-GB" dirty="0" smtClean="0"/>
              <a:t>This squabble begins with Henry VIII and Francis I over who is the most important monarch and Henry’s assertion of his right to claim land in </a:t>
            </a:r>
            <a:r>
              <a:rPr lang="en-GB" dirty="0"/>
              <a:t>F</a:t>
            </a:r>
            <a:r>
              <a:rPr lang="en-GB" dirty="0" smtClean="0"/>
              <a:t>rance. </a:t>
            </a:r>
            <a:endParaRPr lang="en-GB" dirty="0"/>
          </a:p>
        </p:txBody>
      </p:sp>
    </p:spTree>
    <p:extLst>
      <p:ext uri="{BB962C8B-B14F-4D97-AF65-F5344CB8AC3E}">
        <p14:creationId xmlns:p14="http://schemas.microsoft.com/office/powerpoint/2010/main" val="363376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1688-1697: The War of the League of Augsburg</a:t>
            </a:r>
            <a:endParaRPr lang="en-GB" dirty="0"/>
          </a:p>
        </p:txBody>
      </p:sp>
      <p:sp>
        <p:nvSpPr>
          <p:cNvPr id="3" name="Content Placeholder 2"/>
          <p:cNvSpPr>
            <a:spLocks noGrp="1"/>
          </p:cNvSpPr>
          <p:nvPr>
            <p:ph idx="1"/>
          </p:nvPr>
        </p:nvSpPr>
        <p:spPr/>
        <p:txBody>
          <a:bodyPr/>
          <a:lstStyle/>
          <a:p>
            <a:pPr marL="0" indent="0">
              <a:buNone/>
            </a:pPr>
            <a:r>
              <a:rPr lang="en-GB" dirty="0" smtClean="0"/>
              <a:t>It is feared that a very powerful Louis XIV of </a:t>
            </a:r>
            <a:r>
              <a:rPr lang="en-GB" dirty="0"/>
              <a:t>F</a:t>
            </a:r>
            <a:r>
              <a:rPr lang="en-GB" dirty="0" smtClean="0"/>
              <a:t>rance will achieve European domination. This culminates in the War of the League of Augsburg when England together with the Dutch succeed in stopping this happening. </a:t>
            </a:r>
            <a:endParaRPr lang="en-GB" dirty="0"/>
          </a:p>
        </p:txBody>
      </p:sp>
    </p:spTree>
    <p:extLst>
      <p:ext uri="{BB962C8B-B14F-4D97-AF65-F5344CB8AC3E}">
        <p14:creationId xmlns:p14="http://schemas.microsoft.com/office/powerpoint/2010/main" val="1171162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1702-1713: The War of Spanish Succession</a:t>
            </a:r>
            <a:endParaRPr lang="en-GB" dirty="0"/>
          </a:p>
        </p:txBody>
      </p:sp>
      <p:sp>
        <p:nvSpPr>
          <p:cNvPr id="3" name="Content Placeholder 2"/>
          <p:cNvSpPr>
            <a:spLocks noGrp="1"/>
          </p:cNvSpPr>
          <p:nvPr>
            <p:ph idx="1"/>
          </p:nvPr>
        </p:nvSpPr>
        <p:spPr/>
        <p:txBody>
          <a:bodyPr/>
          <a:lstStyle/>
          <a:p>
            <a:pPr marL="0" indent="0">
              <a:buNone/>
            </a:pPr>
            <a:r>
              <a:rPr lang="en-GB" dirty="0" smtClean="0"/>
              <a:t>This is a war to stop the French monarchy laying claim to the empty Spanish throne. Britain is trying to maintain the balance of power in Europe and not have one nation with too much power. </a:t>
            </a:r>
            <a:endParaRPr lang="en-GB" dirty="0"/>
          </a:p>
        </p:txBody>
      </p:sp>
    </p:spTree>
    <p:extLst>
      <p:ext uri="{BB962C8B-B14F-4D97-AF65-F5344CB8AC3E}">
        <p14:creationId xmlns:p14="http://schemas.microsoft.com/office/powerpoint/2010/main" val="2864109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1740-1748: The War of the Austrian Succession</a:t>
            </a:r>
            <a:endParaRPr lang="en-GB" dirty="0"/>
          </a:p>
        </p:txBody>
      </p:sp>
      <p:sp>
        <p:nvSpPr>
          <p:cNvPr id="3" name="Content Placeholder 2"/>
          <p:cNvSpPr>
            <a:spLocks noGrp="1"/>
          </p:cNvSpPr>
          <p:nvPr>
            <p:ph idx="1"/>
          </p:nvPr>
        </p:nvSpPr>
        <p:spPr/>
        <p:txBody>
          <a:bodyPr/>
          <a:lstStyle/>
          <a:p>
            <a:pPr marL="0" indent="0">
              <a:buNone/>
            </a:pPr>
            <a:r>
              <a:rPr lang="en-GB" dirty="0" smtClean="0"/>
              <a:t>This is a war to stop the French monarchy laying claim to the empty Austrian throne. Britain is trying to maintain the balance of power in Europe and not have one nation with too much power. Battles </a:t>
            </a:r>
            <a:r>
              <a:rPr lang="en-GB" dirty="0" smtClean="0"/>
              <a:t>take </a:t>
            </a:r>
            <a:r>
              <a:rPr lang="en-GB" dirty="0" smtClean="0"/>
              <a:t>place in:</a:t>
            </a:r>
          </a:p>
          <a:p>
            <a:r>
              <a:rPr lang="en-GB" dirty="0" smtClean="0"/>
              <a:t>North America (war of Jenkins Ear)</a:t>
            </a:r>
          </a:p>
          <a:p>
            <a:r>
              <a:rPr lang="en-GB" dirty="0" smtClean="0"/>
              <a:t>India</a:t>
            </a:r>
          </a:p>
          <a:p>
            <a:r>
              <a:rPr lang="en-GB" dirty="0" smtClean="0"/>
              <a:t>Silesia </a:t>
            </a:r>
          </a:p>
          <a:p>
            <a:pPr marL="0" indent="0">
              <a:buNone/>
            </a:pPr>
            <a:endParaRPr lang="en-GB" dirty="0"/>
          </a:p>
        </p:txBody>
      </p:sp>
    </p:spTree>
    <p:extLst>
      <p:ext uri="{BB962C8B-B14F-4D97-AF65-F5344CB8AC3E}">
        <p14:creationId xmlns:p14="http://schemas.microsoft.com/office/powerpoint/2010/main" val="1670301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1756-1763: The Seven Years War</a:t>
            </a:r>
            <a:endParaRPr lang="en-GB" dirty="0"/>
          </a:p>
        </p:txBody>
      </p:sp>
      <p:sp>
        <p:nvSpPr>
          <p:cNvPr id="3" name="Content Placeholder 2"/>
          <p:cNvSpPr>
            <a:spLocks noGrp="1"/>
          </p:cNvSpPr>
          <p:nvPr>
            <p:ph idx="1"/>
          </p:nvPr>
        </p:nvSpPr>
        <p:spPr/>
        <p:txBody>
          <a:bodyPr/>
          <a:lstStyle/>
          <a:p>
            <a:pPr marL="0" indent="0">
              <a:buNone/>
            </a:pPr>
            <a:r>
              <a:rPr lang="en-GB" dirty="0" smtClean="0"/>
              <a:t>Some historians call this the First World War because it was fought in several continents. This war was over territory in North America and India and led to the British domination of both continents. </a:t>
            </a:r>
            <a:endParaRPr lang="en-GB" dirty="0"/>
          </a:p>
        </p:txBody>
      </p:sp>
    </p:spTree>
    <p:extLst>
      <p:ext uri="{BB962C8B-B14F-4D97-AF65-F5344CB8AC3E}">
        <p14:creationId xmlns:p14="http://schemas.microsoft.com/office/powerpoint/2010/main" val="2378304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1775-1783: American War of Independence</a:t>
            </a:r>
            <a:endParaRPr lang="en-GB" dirty="0"/>
          </a:p>
        </p:txBody>
      </p:sp>
      <p:sp>
        <p:nvSpPr>
          <p:cNvPr id="3" name="Content Placeholder 2"/>
          <p:cNvSpPr>
            <a:spLocks noGrp="1"/>
          </p:cNvSpPr>
          <p:nvPr>
            <p:ph idx="1"/>
          </p:nvPr>
        </p:nvSpPr>
        <p:spPr/>
        <p:txBody>
          <a:bodyPr/>
          <a:lstStyle/>
          <a:p>
            <a:pPr marL="0" indent="0">
              <a:buNone/>
            </a:pPr>
            <a:r>
              <a:rPr lang="en-GB" dirty="0" smtClean="0"/>
              <a:t>This is a war between the British crown and British colonists in one of our colonies. The French </a:t>
            </a:r>
            <a:r>
              <a:rPr lang="en-GB" dirty="0" smtClean="0"/>
              <a:t>decided </a:t>
            </a:r>
            <a:r>
              <a:rPr lang="en-GB" dirty="0" smtClean="0"/>
              <a:t>to get involved because they saw an opportunity to strike a blow against Britain. </a:t>
            </a:r>
            <a:endParaRPr lang="en-GB" dirty="0"/>
          </a:p>
        </p:txBody>
      </p:sp>
    </p:spTree>
    <p:extLst>
      <p:ext uri="{BB962C8B-B14F-4D97-AF65-F5344CB8AC3E}">
        <p14:creationId xmlns:p14="http://schemas.microsoft.com/office/powerpoint/2010/main" val="316817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1793-1815: Napoleonic Wars</a:t>
            </a:r>
            <a:endParaRPr lang="en-GB" dirty="0"/>
          </a:p>
        </p:txBody>
      </p:sp>
      <p:sp>
        <p:nvSpPr>
          <p:cNvPr id="3" name="Content Placeholder 2"/>
          <p:cNvSpPr>
            <a:spLocks noGrp="1"/>
          </p:cNvSpPr>
          <p:nvPr>
            <p:ph idx="1"/>
          </p:nvPr>
        </p:nvSpPr>
        <p:spPr/>
        <p:txBody>
          <a:bodyPr/>
          <a:lstStyle/>
          <a:p>
            <a:pPr marL="0" indent="0">
              <a:buNone/>
            </a:pPr>
            <a:r>
              <a:rPr lang="en-GB" dirty="0" smtClean="0"/>
              <a:t>This is a war to stop the spread of </a:t>
            </a:r>
            <a:r>
              <a:rPr lang="en-GB" dirty="0"/>
              <a:t>F</a:t>
            </a:r>
            <a:r>
              <a:rPr lang="en-GB" dirty="0" smtClean="0"/>
              <a:t>rench republicanism across Europe (including Britain) and dominating the continent. </a:t>
            </a:r>
            <a:endParaRPr lang="en-GB" dirty="0"/>
          </a:p>
        </p:txBody>
      </p:sp>
    </p:spTree>
    <p:extLst>
      <p:ext uri="{BB962C8B-B14F-4D97-AF65-F5344CB8AC3E}">
        <p14:creationId xmlns:p14="http://schemas.microsoft.com/office/powerpoint/2010/main" val="2101385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Extension</a:t>
            </a:r>
            <a:endParaRPr lang="en-GB" dirty="0"/>
          </a:p>
        </p:txBody>
      </p:sp>
      <p:sp>
        <p:nvSpPr>
          <p:cNvPr id="3" name="Content Placeholder 2"/>
          <p:cNvSpPr>
            <a:spLocks noGrp="1"/>
          </p:cNvSpPr>
          <p:nvPr>
            <p:ph idx="1"/>
          </p:nvPr>
        </p:nvSpPr>
        <p:spPr/>
        <p:txBody>
          <a:bodyPr/>
          <a:lstStyle/>
          <a:p>
            <a:r>
              <a:rPr lang="en-GB" dirty="0" smtClean="0"/>
              <a:t>Find examples of cooperation and friendship with France.</a:t>
            </a:r>
          </a:p>
          <a:p>
            <a:endParaRPr lang="en-GB" dirty="0"/>
          </a:p>
        </p:txBody>
      </p:sp>
    </p:spTree>
    <p:extLst>
      <p:ext uri="{BB962C8B-B14F-4D97-AF65-F5344CB8AC3E}">
        <p14:creationId xmlns:p14="http://schemas.microsoft.com/office/powerpoint/2010/main" val="1696063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 for conflict: Political </a:t>
            </a:r>
            <a:endParaRPr lang="en-GB" dirty="0"/>
          </a:p>
        </p:txBody>
      </p:sp>
      <p:sp>
        <p:nvSpPr>
          <p:cNvPr id="3" name="Content Placeholder 2"/>
          <p:cNvSpPr>
            <a:spLocks noGrp="1"/>
          </p:cNvSpPr>
          <p:nvPr>
            <p:ph idx="1"/>
          </p:nvPr>
        </p:nvSpPr>
        <p:spPr/>
        <p:txBody>
          <a:bodyPr/>
          <a:lstStyle/>
          <a:p>
            <a:pPr marL="0" indent="0">
              <a:buNone/>
            </a:pPr>
            <a:r>
              <a:rPr lang="en-GB" dirty="0" smtClean="0"/>
              <a:t>This reason could involve things to do with changes in rulers</a:t>
            </a:r>
            <a:r>
              <a:rPr lang="en-GB" dirty="0"/>
              <a:t> </a:t>
            </a:r>
            <a:r>
              <a:rPr lang="en-GB" dirty="0" smtClean="0"/>
              <a:t>or laws.</a:t>
            </a:r>
          </a:p>
          <a:p>
            <a:pPr marL="0" indent="0">
              <a:buNone/>
            </a:pPr>
            <a:r>
              <a:rPr lang="en-GB" dirty="0" smtClean="0"/>
              <a:t>Words associated with ‘politics’:</a:t>
            </a:r>
          </a:p>
          <a:p>
            <a:r>
              <a:rPr lang="en-GB" dirty="0" smtClean="0"/>
              <a:t>Power</a:t>
            </a:r>
          </a:p>
          <a:p>
            <a:r>
              <a:rPr lang="en-GB" dirty="0" smtClean="0"/>
              <a:t>Control</a:t>
            </a:r>
          </a:p>
          <a:p>
            <a:r>
              <a:rPr lang="en-GB" dirty="0" smtClean="0"/>
              <a:t>Influence</a:t>
            </a:r>
            <a:endParaRPr lang="en-GB" dirty="0"/>
          </a:p>
        </p:txBody>
      </p:sp>
    </p:spTree>
    <p:extLst>
      <p:ext uri="{BB962C8B-B14F-4D97-AF65-F5344CB8AC3E}">
        <p14:creationId xmlns:p14="http://schemas.microsoft.com/office/powerpoint/2010/main" val="156330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 for conflict: Religious</a:t>
            </a:r>
            <a:endParaRPr lang="en-GB" dirty="0"/>
          </a:p>
        </p:txBody>
      </p:sp>
      <p:sp>
        <p:nvSpPr>
          <p:cNvPr id="3" name="Content Placeholder 2"/>
          <p:cNvSpPr>
            <a:spLocks noGrp="1"/>
          </p:cNvSpPr>
          <p:nvPr>
            <p:ph idx="1"/>
          </p:nvPr>
        </p:nvSpPr>
        <p:spPr/>
        <p:txBody>
          <a:bodyPr/>
          <a:lstStyle/>
          <a:p>
            <a:pPr marL="0" indent="0">
              <a:buNone/>
            </a:pPr>
            <a:r>
              <a:rPr lang="en-GB" dirty="0" smtClean="0"/>
              <a:t>This reason will be something to do with religion. </a:t>
            </a:r>
            <a:r>
              <a:rPr lang="en-GB" dirty="0" smtClean="0"/>
              <a:t>Possibly </a:t>
            </a:r>
            <a:r>
              <a:rPr lang="en-GB" dirty="0" smtClean="0"/>
              <a:t>a change in religion or a fight over religion. Different ways of worshipping God.</a:t>
            </a:r>
          </a:p>
          <a:p>
            <a:pPr marL="0" indent="0">
              <a:buNone/>
            </a:pPr>
            <a:r>
              <a:rPr lang="en-GB" dirty="0" smtClean="0"/>
              <a:t>Words associated with religion:</a:t>
            </a:r>
          </a:p>
          <a:p>
            <a:r>
              <a:rPr lang="en-GB" dirty="0" smtClean="0"/>
              <a:t>Catholic</a:t>
            </a:r>
          </a:p>
          <a:p>
            <a:r>
              <a:rPr lang="en-GB" dirty="0" smtClean="0"/>
              <a:t>Protestant</a:t>
            </a:r>
          </a:p>
          <a:p>
            <a:r>
              <a:rPr lang="en-GB" dirty="0" smtClean="0"/>
              <a:t>Reformation</a:t>
            </a:r>
            <a:endParaRPr lang="en-GB" dirty="0"/>
          </a:p>
        </p:txBody>
      </p:sp>
    </p:spTree>
    <p:extLst>
      <p:ext uri="{BB962C8B-B14F-4D97-AF65-F5344CB8AC3E}">
        <p14:creationId xmlns:p14="http://schemas.microsoft.com/office/powerpoint/2010/main" val="400799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 for conflict: Economy </a:t>
            </a:r>
            <a:endParaRPr lang="en-GB" dirty="0"/>
          </a:p>
        </p:txBody>
      </p:sp>
      <p:sp>
        <p:nvSpPr>
          <p:cNvPr id="3" name="Content Placeholder 2"/>
          <p:cNvSpPr>
            <a:spLocks noGrp="1"/>
          </p:cNvSpPr>
          <p:nvPr>
            <p:ph idx="1"/>
          </p:nvPr>
        </p:nvSpPr>
        <p:spPr/>
        <p:txBody>
          <a:bodyPr/>
          <a:lstStyle/>
          <a:p>
            <a:pPr marL="0" indent="0">
              <a:buNone/>
            </a:pPr>
            <a:r>
              <a:rPr lang="en-GB" dirty="0" smtClean="0"/>
              <a:t>This reason is something to do with money or wealth. Think hard what form that wealth comes in.</a:t>
            </a:r>
          </a:p>
          <a:p>
            <a:pPr marL="0" indent="0">
              <a:buNone/>
            </a:pPr>
            <a:r>
              <a:rPr lang="en-GB" dirty="0" smtClean="0"/>
              <a:t>Words associated with economy:</a:t>
            </a:r>
          </a:p>
          <a:p>
            <a:r>
              <a:rPr lang="en-GB" dirty="0" smtClean="0"/>
              <a:t>Money</a:t>
            </a:r>
          </a:p>
          <a:p>
            <a:r>
              <a:rPr lang="en-GB" dirty="0" smtClean="0"/>
              <a:t>Trade</a:t>
            </a:r>
          </a:p>
          <a:p>
            <a:r>
              <a:rPr lang="en-GB" dirty="0" smtClean="0"/>
              <a:t>Resources</a:t>
            </a:r>
            <a:endParaRPr lang="en-GB" dirty="0"/>
          </a:p>
        </p:txBody>
      </p:sp>
    </p:spTree>
    <p:extLst>
      <p:ext uri="{BB962C8B-B14F-4D97-AF65-F5344CB8AC3E}">
        <p14:creationId xmlns:p14="http://schemas.microsoft.com/office/powerpoint/2010/main" val="413071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 for conflict: Ideology</a:t>
            </a:r>
            <a:endParaRPr lang="en-GB" dirty="0"/>
          </a:p>
        </p:txBody>
      </p:sp>
      <p:sp>
        <p:nvSpPr>
          <p:cNvPr id="3" name="Content Placeholder 2"/>
          <p:cNvSpPr>
            <a:spLocks noGrp="1"/>
          </p:cNvSpPr>
          <p:nvPr>
            <p:ph idx="1"/>
          </p:nvPr>
        </p:nvSpPr>
        <p:spPr/>
        <p:txBody>
          <a:bodyPr/>
          <a:lstStyle/>
          <a:p>
            <a:pPr marL="0" indent="0">
              <a:buNone/>
            </a:pPr>
            <a:r>
              <a:rPr lang="en-GB" dirty="0" smtClean="0"/>
              <a:t>This is a wild card and you will only use it once! Ideology is a way of looking at the world and how it should be organised and a person’s place within it.</a:t>
            </a:r>
          </a:p>
          <a:p>
            <a:pPr marL="0" indent="0">
              <a:buNone/>
            </a:pPr>
            <a:r>
              <a:rPr lang="en-GB" dirty="0" smtClean="0"/>
              <a:t>Words associated with ideology:</a:t>
            </a:r>
          </a:p>
          <a:p>
            <a:r>
              <a:rPr lang="en-GB" dirty="0" smtClean="0"/>
              <a:t>Radical</a:t>
            </a:r>
          </a:p>
          <a:p>
            <a:r>
              <a:rPr lang="en-GB" dirty="0" smtClean="0"/>
              <a:t>Revolution</a:t>
            </a:r>
          </a:p>
          <a:p>
            <a:r>
              <a:rPr lang="en-GB" dirty="0" smtClean="0"/>
              <a:t>Philosophy</a:t>
            </a:r>
            <a:endParaRPr lang="en-GB" dirty="0"/>
          </a:p>
        </p:txBody>
      </p:sp>
    </p:spTree>
    <p:extLst>
      <p:ext uri="{BB962C8B-B14F-4D97-AF65-F5344CB8AC3E}">
        <p14:creationId xmlns:p14="http://schemas.microsoft.com/office/powerpoint/2010/main" val="2513719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1066 Battle of Hastings</a:t>
            </a:r>
            <a:endParaRPr lang="en-GB" dirty="0"/>
          </a:p>
        </p:txBody>
      </p:sp>
      <p:sp>
        <p:nvSpPr>
          <p:cNvPr id="3" name="Content Placeholder 2"/>
          <p:cNvSpPr>
            <a:spLocks noGrp="1"/>
          </p:cNvSpPr>
          <p:nvPr>
            <p:ph idx="1"/>
          </p:nvPr>
        </p:nvSpPr>
        <p:spPr/>
        <p:txBody>
          <a:bodyPr/>
          <a:lstStyle/>
          <a:p>
            <a:pPr marL="0" indent="0">
              <a:buNone/>
            </a:pPr>
            <a:r>
              <a:rPr lang="en-GB" dirty="0" smtClean="0"/>
              <a:t>This battle took place because William of Normandy (northern France) felt he was the rightful ruler of England and he invaded, with the support of the Pope. </a:t>
            </a:r>
            <a:endParaRPr lang="en-GB" dirty="0"/>
          </a:p>
        </p:txBody>
      </p:sp>
    </p:spTree>
    <p:extLst>
      <p:ext uri="{BB962C8B-B14F-4D97-AF65-F5344CB8AC3E}">
        <p14:creationId xmlns:p14="http://schemas.microsoft.com/office/powerpoint/2010/main" val="656626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c1152</a:t>
            </a:r>
            <a:r>
              <a:rPr lang="en-GB" dirty="0" smtClean="0"/>
              <a:t> onwards: </a:t>
            </a:r>
            <a:r>
              <a:rPr lang="en-GB" dirty="0" err="1" smtClean="0"/>
              <a:t>Angevin</a:t>
            </a:r>
            <a:r>
              <a:rPr lang="en-GB" dirty="0" smtClean="0"/>
              <a:t> v Capetian</a:t>
            </a:r>
            <a:endParaRPr lang="en-GB" dirty="0"/>
          </a:p>
        </p:txBody>
      </p:sp>
      <p:sp>
        <p:nvSpPr>
          <p:cNvPr id="3" name="Content Placeholder 2"/>
          <p:cNvSpPr>
            <a:spLocks noGrp="1"/>
          </p:cNvSpPr>
          <p:nvPr>
            <p:ph idx="1"/>
          </p:nvPr>
        </p:nvSpPr>
        <p:spPr/>
        <p:txBody>
          <a:bodyPr/>
          <a:lstStyle/>
          <a:p>
            <a:pPr marL="0" indent="0">
              <a:buNone/>
            </a:pPr>
            <a:r>
              <a:rPr lang="en-GB" dirty="0" smtClean="0"/>
              <a:t>These are the squabbles that led to wars between Henry II of England and Louis VII of France with his son Phillip II. These squabbles were over large parts of </a:t>
            </a:r>
            <a:r>
              <a:rPr lang="en-GB" dirty="0"/>
              <a:t>F</a:t>
            </a:r>
            <a:r>
              <a:rPr lang="en-GB" dirty="0" smtClean="0"/>
              <a:t>rance that Henry’s wife ‘owned’ and both monarchs wanted.</a:t>
            </a:r>
            <a:endParaRPr lang="en-GB" dirty="0"/>
          </a:p>
        </p:txBody>
      </p:sp>
    </p:spTree>
    <p:extLst>
      <p:ext uri="{BB962C8B-B14F-4D97-AF65-F5344CB8AC3E}">
        <p14:creationId xmlns:p14="http://schemas.microsoft.com/office/powerpoint/2010/main" val="187848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1337-1453: The 100 Years War</a:t>
            </a:r>
            <a:endParaRPr lang="en-GB" dirty="0"/>
          </a:p>
        </p:txBody>
      </p:sp>
      <p:sp>
        <p:nvSpPr>
          <p:cNvPr id="3" name="Content Placeholder 2"/>
          <p:cNvSpPr>
            <a:spLocks noGrp="1"/>
          </p:cNvSpPr>
          <p:nvPr>
            <p:ph idx="1"/>
          </p:nvPr>
        </p:nvSpPr>
        <p:spPr/>
        <p:txBody>
          <a:bodyPr/>
          <a:lstStyle/>
          <a:p>
            <a:pPr marL="0" indent="0">
              <a:buNone/>
            </a:pPr>
            <a:r>
              <a:rPr lang="en-GB" dirty="0" smtClean="0"/>
              <a:t>These wars were fought over the English monarch’s claim to be King of France as well. They were fought on French soil over 115 years and include famous battles such as:</a:t>
            </a:r>
          </a:p>
          <a:p>
            <a:r>
              <a:rPr lang="en-GB" dirty="0" smtClean="0"/>
              <a:t>Crecy 1346</a:t>
            </a:r>
          </a:p>
          <a:p>
            <a:r>
              <a:rPr lang="en-GB" dirty="0" smtClean="0"/>
              <a:t>Poitiers 1356</a:t>
            </a:r>
          </a:p>
          <a:p>
            <a:r>
              <a:rPr lang="en-GB" dirty="0" smtClean="0"/>
              <a:t>Agincourt 1415</a:t>
            </a:r>
            <a:endParaRPr lang="en-GB" dirty="0"/>
          </a:p>
        </p:txBody>
      </p:sp>
    </p:spTree>
    <p:extLst>
      <p:ext uri="{BB962C8B-B14F-4D97-AF65-F5344CB8AC3E}">
        <p14:creationId xmlns:p14="http://schemas.microsoft.com/office/powerpoint/2010/main" val="206464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1327 onwards: Franco-Scots Alliance </a:t>
            </a:r>
            <a:endParaRPr lang="en-GB" dirty="0"/>
          </a:p>
        </p:txBody>
      </p:sp>
      <p:sp>
        <p:nvSpPr>
          <p:cNvPr id="3" name="Content Placeholder 2"/>
          <p:cNvSpPr>
            <a:spLocks noGrp="1"/>
          </p:cNvSpPr>
          <p:nvPr>
            <p:ph idx="1"/>
          </p:nvPr>
        </p:nvSpPr>
        <p:spPr/>
        <p:txBody>
          <a:bodyPr/>
          <a:lstStyle/>
          <a:p>
            <a:pPr marL="0" indent="0">
              <a:buNone/>
            </a:pPr>
            <a:r>
              <a:rPr lang="en-GB" dirty="0" smtClean="0"/>
              <a:t>From 1327 the French and Scots agreed to defend each other in the event of an attack by England. </a:t>
            </a:r>
            <a:endParaRPr lang="en-GB" dirty="0"/>
          </a:p>
        </p:txBody>
      </p:sp>
    </p:spTree>
    <p:extLst>
      <p:ext uri="{BB962C8B-B14F-4D97-AF65-F5344CB8AC3E}">
        <p14:creationId xmlns:p14="http://schemas.microsoft.com/office/powerpoint/2010/main" val="90019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633</Words>
  <Application>Microsoft Macintosh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What are we fighting the French?</vt:lpstr>
      <vt:lpstr>Reason for conflict: Political </vt:lpstr>
      <vt:lpstr>Reason for conflict: Religious</vt:lpstr>
      <vt:lpstr>Reason for conflict: Economy </vt:lpstr>
      <vt:lpstr>Reason for conflict: Ideology</vt:lpstr>
      <vt:lpstr>1066 Battle of Hastings</vt:lpstr>
      <vt:lpstr>c1152 onwards: Angevin v Capetian</vt:lpstr>
      <vt:lpstr>1337-1453: The 100 Years War</vt:lpstr>
      <vt:lpstr>1327 onwards: Franco-Scots Alliance </vt:lpstr>
      <vt:lpstr>c1511 onwards: Tudor v Valois</vt:lpstr>
      <vt:lpstr>1688-1697: The War of the League of Augsburg</vt:lpstr>
      <vt:lpstr>1702-1713: The War of Spanish Succession</vt:lpstr>
      <vt:lpstr>1740-1748: The War of the Austrian Succession</vt:lpstr>
      <vt:lpstr>1756-1763: The Seven Years War</vt:lpstr>
      <vt:lpstr>1775-1783: American War of Independence</vt:lpstr>
      <vt:lpstr>1793-1815: Napoleonic Wars</vt:lpstr>
      <vt:lpstr>Extension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we fighting the French?</dc:title>
  <dc:creator>Local Heroes</dc:creator>
  <cp:lastModifiedBy>john divall</cp:lastModifiedBy>
  <cp:revision>11</cp:revision>
  <dcterms:created xsi:type="dcterms:W3CDTF">2015-02-16T14:05:03Z</dcterms:created>
  <dcterms:modified xsi:type="dcterms:W3CDTF">2015-02-25T16:27:29Z</dcterms:modified>
</cp:coreProperties>
</file>